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9" r:id="rId5"/>
    <p:sldId id="260" r:id="rId6"/>
    <p:sldId id="264" r:id="rId7"/>
    <p:sldId id="261" r:id="rId8"/>
    <p:sldId id="263" r:id="rId9"/>
    <p:sldId id="262" r:id="rId10"/>
    <p:sldId id="25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1EA9"/>
    <a:srgbClr val="3E189D"/>
    <a:srgbClr val="161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18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68269-D796-4EAC-A495-EFEEE2849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B19442-EF46-4850-8480-E129ABEE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5BCC4-AB0D-40A7-A479-6A6A929D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E852F-D590-481D-B64D-5A05E10E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515C17-38E6-4439-A210-DF041871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348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DAEB8-5B23-46F3-A5B2-FF8C4BD7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963447-E703-4B3B-995F-BF612C99B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763BF1-16AE-401C-8503-3AE2CE22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8B034F-73B8-41D4-829B-27C7CE1D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1D4374-4C8D-45EA-AD0C-06F692DA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9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B9A1F5-C754-418F-884B-095B5514B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C9716E-7E7C-4D0C-A67C-275788C1B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8D7C1A-EAF5-4A54-A112-A6D248EE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3794CA-E030-4B3E-BCD3-959EC64F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9A132B-5F8C-4528-AEA3-0583829D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17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558DC-ABD3-448F-897E-106A476E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262485-46CF-44C4-BEB2-4E5D76EBC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4E44FE-6E99-4D8C-B85F-77AF2F5E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28E448-DC7F-4930-AE0E-54D42C79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7446D7-05ED-4F59-B3D1-78B57AB7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20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CF44D-1340-4B70-936C-02E3701B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561CD3-6A25-4FB7-8EEF-07C6B3CA5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B1587-22EE-433B-ACAB-4F6D97E3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422678-3E6E-4490-9D90-6574A4D3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D0DA8E-9AC6-482B-84F9-05AA0065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03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17DA5-6FAE-4512-A2C5-DC8C9320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12F62B-F5DC-416B-A35D-1282A92ED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C53BA6-8243-488C-A5F7-661C89F15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F56BD-E381-4481-9AE8-5216AD3D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7F92B9-ECD2-4FCE-859F-9659C192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A1BDFD-A824-4D71-9B4D-A003CE5B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9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FD57C-4A97-43F2-8B1A-71B4376A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119187-5E49-4D25-8C50-8263C7618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015A40-3449-458F-B537-29DC9139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39AAD-51D9-4F6D-9E11-97F4C8C5B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185F23-9CD5-4190-8CD6-4D9BD3B0D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23F048C-520E-482F-9D1A-CD8A824B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94CB73-5C1C-49CA-8185-E21C35E0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D11FDBF-B1B8-4A8D-8A8F-695F6143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51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DBF6D-BF1A-41A9-9744-9FB120F2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748B5C-4113-4AB2-9F79-0EDA0816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AC1895-79A7-490F-9E31-14D297A9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EB7968-A1B0-4AF1-942A-24709283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99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42BD3D-E846-4231-9FEC-38DE1BC2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BF6B9AC-04CD-4EC2-99FA-E1E00DBA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4FE80B-4164-4E75-A641-56C50FFB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96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F6131-E2AE-416B-A7DE-83F8A8FBC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D5C925-D83D-437E-A822-FCDB86BF8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7B0FAA-A0BC-4E63-A8D8-683701695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EBEBC9-2656-44EF-8B2D-285A6A34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63625C-AD72-4EE0-9585-1CD6289D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C90875-AD39-4E9B-9AFE-BC06435C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39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37D36-0B47-42E9-8F4F-0D3B747C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18DA9C1-21D4-4E70-850B-66FD13A92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40FE16-DCB0-416A-B171-C13EF18EA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EFCE8B-A2D6-4E12-93C6-208E843A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A96302-5276-49D7-8805-C67ADCFD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4ADF45-FC12-4E28-9155-38377DCA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75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1513B7-8709-4BF2-8BAA-35C199DA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5FEDDC-5307-4AB8-99C2-A4A43FEF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907681-FA5E-48BF-A17E-09E86481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2B09B-4730-4B94-B2C1-55AEDE18C705}" type="datetimeFigureOut">
              <a:rPr lang="pt-BR" smtClean="0"/>
              <a:t>04/12/2020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24B48C-1A9A-42C5-A0CB-BF804784E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259DE7-4A45-474C-9027-2ABADA2E1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15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D52E09-079A-4765-89A7-E7232D74A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0"/>
          <a:stretch/>
        </p:blipFill>
        <p:spPr>
          <a:xfrm>
            <a:off x="-16626" y="0"/>
            <a:ext cx="570807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3CE323-DE1E-4DB0-8B51-D73960215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122363"/>
            <a:ext cx="5708074" cy="1579273"/>
          </a:xfrm>
        </p:spPr>
        <p:txBody>
          <a:bodyPr>
            <a:normAutofit/>
          </a:bodyPr>
          <a:lstStyle/>
          <a:p>
            <a:pPr algn="l"/>
            <a:r>
              <a:rPr lang="pt-BR" sz="4400" b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Filtros avançados </a:t>
            </a:r>
            <a:br>
              <a:rPr lang="pt-BR" sz="4400" b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4400" b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Horse</a:t>
            </a:r>
            <a:endParaRPr lang="pt-BR" sz="4400" b="1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CC275F-DCB7-4784-B1AA-6479856BE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8" y="2768138"/>
            <a:ext cx="5708074" cy="565266"/>
          </a:xfrm>
        </p:spPr>
        <p:txBody>
          <a:bodyPr>
            <a:normAutofit/>
          </a:bodyPr>
          <a:lstStyle/>
          <a:p>
            <a:pPr algn="l"/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Vinicius Sanchez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13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13508129-A0AD-42D5-9B71-5B645AEF5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33" y="4434766"/>
            <a:ext cx="2647667" cy="22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8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D52E09-079A-4765-89A7-E7232D74A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0"/>
          <a:stretch/>
        </p:blipFill>
        <p:spPr>
          <a:xfrm>
            <a:off x="6493626" y="0"/>
            <a:ext cx="570807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3CE323-DE1E-4DB0-8B51-D73960215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135" y="997527"/>
            <a:ext cx="11454938" cy="997528"/>
          </a:xfrm>
        </p:spPr>
        <p:txBody>
          <a:bodyPr>
            <a:normAutofit/>
          </a:bodyPr>
          <a:lstStyle/>
          <a:p>
            <a:pPr algn="l"/>
            <a:r>
              <a:rPr lang="pt-BR" sz="44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 Thanks!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CC275F-DCB7-4784-B1AA-6479856BE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135" y="2053244"/>
            <a:ext cx="11416145" cy="565266"/>
          </a:xfrm>
        </p:spPr>
        <p:txBody>
          <a:bodyPr>
            <a:normAutofit/>
          </a:bodyPr>
          <a:lstStyle/>
          <a:p>
            <a:pPr algn="l"/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viniciuss.sanchez@gmail.com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3A5BE6C5-6B9E-468A-8D57-90845AD07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2" y="5977610"/>
            <a:ext cx="465355" cy="46535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5DFFAF1-1B8B-45B9-B588-C681FF6D1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0" y="5977610"/>
            <a:ext cx="476532" cy="4765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5042EEC0-454F-4529-868D-1D6D97A78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76" y="5988787"/>
            <a:ext cx="476532" cy="476532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81EA115B-5A33-435E-B3E3-53BA0824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04" y="5988787"/>
            <a:ext cx="465355" cy="4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5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7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Imagem 20" descr="Foto em preto e branco de placa em frente a prédio&#10;&#10;Descrição gerada automaticamente">
            <a:extLst>
              <a:ext uri="{FF2B5EF4-FFF2-40B4-BE49-F238E27FC236}">
                <a16:creationId xmlns:a16="http://schemas.microsoft.com/office/drawing/2014/main" id="{BAA25857-4AE5-4F8D-816E-B8AFE9E4D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6" r="32002" b="9"/>
          <a:stretch/>
        </p:blipFill>
        <p:spPr>
          <a:xfrm>
            <a:off x="20" y="4310923"/>
            <a:ext cx="3083422" cy="2547077"/>
          </a:xfrm>
          <a:custGeom>
            <a:avLst/>
            <a:gdLst/>
            <a:ahLst/>
            <a:cxnLst/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8" name="Imagem 17" descr="Forma, Calendário, Círculo&#10;&#10;Descrição gerada automaticamente">
            <a:extLst>
              <a:ext uri="{FF2B5EF4-FFF2-40B4-BE49-F238E27FC236}">
                <a16:creationId xmlns:a16="http://schemas.microsoft.com/office/drawing/2014/main" id="{5B8D7432-1687-4106-BDBF-53010F0AF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" r="2967" b="-2"/>
          <a:stretch/>
        </p:blipFill>
        <p:spPr>
          <a:xfrm>
            <a:off x="3024373" y="2779728"/>
            <a:ext cx="3538066" cy="2977254"/>
          </a:xfrm>
          <a:custGeom>
            <a:avLst/>
            <a:gdLst/>
            <a:ahLst/>
            <a:cxnLst/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3" y="2421682"/>
            <a:ext cx="4990591" cy="3960068"/>
          </a:xfrm>
        </p:spPr>
        <p:txBody>
          <a:bodyPr anchor="ctr">
            <a:normAutofit/>
          </a:bodyPr>
          <a:lstStyle/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Graduado em Sistemas de Informação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Pós graduação em Arquitetura de Software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Certificação Delphi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anos de desenvolvimento Delphi </a:t>
            </a:r>
          </a:p>
          <a:p>
            <a:endParaRPr lang="pt-B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Atualmente: </a:t>
            </a:r>
          </a:p>
          <a:p>
            <a:pPr lvl="1"/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Embarcadero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MVP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Membro da comunidade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Hashload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Escritor de artigos técnicos na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 Delphi na Fiorilli Software</a:t>
            </a:r>
          </a:p>
          <a:p>
            <a:endParaRPr lang="pt-BR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m 28" descr="Logotipo&#10;&#10;Descrição gerada automaticamente">
            <a:extLst>
              <a:ext uri="{FF2B5EF4-FFF2-40B4-BE49-F238E27FC236}">
                <a16:creationId xmlns:a16="http://schemas.microsoft.com/office/drawing/2014/main" id="{50A97649-9253-458D-820E-D841105C9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873"/>
            <a:ext cx="4090921" cy="2210213"/>
          </a:xfrm>
          <a:prstGeom prst="rect">
            <a:avLst/>
          </a:prstGeom>
        </p:spPr>
      </p:pic>
      <p:sp>
        <p:nvSpPr>
          <p:cNvPr id="35" name="Título 1">
            <a:extLst>
              <a:ext uri="{FF2B5EF4-FFF2-40B4-BE49-F238E27FC236}">
                <a16:creationId xmlns:a16="http://schemas.microsoft.com/office/drawing/2014/main" id="{A08CF25D-DF9B-4465-B354-1B24D23F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684" y="1070172"/>
            <a:ext cx="4904866" cy="1325563"/>
          </a:xfrm>
        </p:spPr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Vinicius Sanchez</a:t>
            </a:r>
          </a:p>
        </p:txBody>
      </p:sp>
    </p:spTree>
    <p:extLst>
      <p:ext uri="{BB962C8B-B14F-4D97-AF65-F5344CB8AC3E}">
        <p14:creationId xmlns:p14="http://schemas.microsoft.com/office/powerpoint/2010/main" val="156592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Existem três tipos de parâmetros, dois deles comumente utilizados no método GET e um no método no POST ou PUT</a:t>
            </a:r>
          </a:p>
          <a:p>
            <a:endParaRPr lang="pt-BR" sz="2000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r>
              <a:rPr lang="pt-BR" sz="2000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params</a:t>
            </a:r>
          </a:p>
          <a:p>
            <a:r>
              <a:rPr lang="pt-BR" sz="2000" b="1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</a:t>
            </a:r>
            <a:r>
              <a:rPr lang="pt-BR" sz="2000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params</a:t>
            </a:r>
          </a:p>
          <a:p>
            <a:endParaRPr lang="pt-BR" sz="2000" dirty="0">
              <a:solidFill>
                <a:srgbClr val="3E18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951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r>
              <a:rPr lang="pt-BR" sz="2000" dirty="0">
                <a:solidFill>
                  <a:srgbClr val="951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params             </a:t>
            </a:r>
            <a:r>
              <a:rPr lang="pt-BR" sz="2000" b="1" dirty="0">
                <a:solidFill>
                  <a:srgbClr val="951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/ PUT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6D7ABE5-5AEC-44BA-95BC-60017B7D749A}"/>
              </a:ext>
            </a:extLst>
          </p:cNvPr>
          <p:cNvCxnSpPr>
            <a:cxnSpLocks/>
          </p:cNvCxnSpPr>
          <p:nvPr/>
        </p:nvCxnSpPr>
        <p:spPr>
          <a:xfrm>
            <a:off x="3009207" y="3300153"/>
            <a:ext cx="4031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37FB7EE-64E6-4AED-99B5-74F7B95DC808}"/>
              </a:ext>
            </a:extLst>
          </p:cNvPr>
          <p:cNvCxnSpPr>
            <a:cxnSpLocks/>
          </p:cNvCxnSpPr>
          <p:nvPr/>
        </p:nvCxnSpPr>
        <p:spPr>
          <a:xfrm>
            <a:off x="2984268" y="4292138"/>
            <a:ext cx="4031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2D84C266-4FD3-4BDD-8B37-E3756A9FCD0D}"/>
              </a:ext>
            </a:extLst>
          </p:cNvPr>
          <p:cNvSpPr txBox="1">
            <a:spLocks/>
          </p:cNvSpPr>
          <p:nvPr/>
        </p:nvSpPr>
        <p:spPr>
          <a:xfrm>
            <a:off x="3547456" y="3104804"/>
            <a:ext cx="791788" cy="407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47867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Params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uso: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filtros para fazer consultas na aplicação;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 conter um ou mais parâmetros:</a:t>
            </a:r>
            <a:endParaRPr lang="pt-BR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F3C29169-CD17-46F2-A389-D1F9109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74331"/>
            <a:ext cx="7162800" cy="303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9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 Params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uso: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melhor maneira para buscar algo específico, deletar ou atualizar usando o identificador único, por exemplo:</a:t>
            </a:r>
            <a:endParaRPr lang="pt-BR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7BFB7F73-49C6-44CD-9C48-4AFE99E66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70" y="2686852"/>
            <a:ext cx="5792059" cy="341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0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 com os parâmetros que são passados na URL, mesmo usando HTTPS;</a:t>
            </a:r>
          </a:p>
        </p:txBody>
      </p:sp>
      <p:pic>
        <p:nvPicPr>
          <p:cNvPr id="6146" name="Picture 2" descr="Camiseta Pay Attention - Soupop">
            <a:extLst>
              <a:ext uri="{FF2B5EF4-FFF2-40B4-BE49-F238E27FC236}">
                <a16:creationId xmlns:a16="http://schemas.microsoft.com/office/drawing/2014/main" id="{23F38E3A-B235-42DA-92CB-934EDC69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709863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66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Params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uso: 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 para cadastrar e/ou alterar recursos; Conjunto de dados enviados no corpo da requisição (normalmente um  JSON);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DECE68-EBB5-41BE-B64D-F3B19A36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8172"/>
            <a:ext cx="9048750" cy="19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1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método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recebe um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 Params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informando qual recurso vai ser modificado e um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Params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os valores que serão alterados;</a:t>
            </a:r>
          </a:p>
          <a:p>
            <a:endParaRPr lang="pt-BR" sz="2000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diferença básica, em poucas palavras, o método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cria um novo recurso e o PUT altera um recurso existente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 isso ele recebe um Route Params primeiro para localizar o recurso no backend e alterá-lo com os dados enviados via Body Params;</a:t>
            </a:r>
          </a:p>
        </p:txBody>
      </p:sp>
      <p:pic>
        <p:nvPicPr>
          <p:cNvPr id="5122" name="Picture 2" descr="PUT vs POST: What's the Difference?">
            <a:extLst>
              <a:ext uri="{FF2B5EF4-FFF2-40B4-BE49-F238E27FC236}">
                <a16:creationId xmlns:a16="http://schemas.microsoft.com/office/drawing/2014/main" id="{6EFFFA25-4A05-42A7-81CE-E35644FF2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434" y="4725683"/>
            <a:ext cx="3717131" cy="119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46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ao demo?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161304C5-4E7E-428F-B3CB-CCBD07326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75" y="1913416"/>
            <a:ext cx="4447650" cy="41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677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253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Filtros avançados  no Horse</vt:lpstr>
      <vt:lpstr>Vinicius Sanchez</vt:lpstr>
      <vt:lpstr>Tipos</vt:lpstr>
      <vt:lpstr>Query Params</vt:lpstr>
      <vt:lpstr>Route Params</vt:lpstr>
      <vt:lpstr>Atenção</vt:lpstr>
      <vt:lpstr>Body Params</vt:lpstr>
      <vt:lpstr>Adendo</vt:lpstr>
      <vt:lpstr>Vamos ao demo?</vt:lpstr>
      <vt:lpstr>Obrigado!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Filtros avançados  no Horse</dc:title>
  <dc:creator>prog_sia-2</dc:creator>
  <cp:lastModifiedBy>prog_sia-2</cp:lastModifiedBy>
  <cp:revision>1</cp:revision>
  <dcterms:created xsi:type="dcterms:W3CDTF">2020-12-05T01:21:11Z</dcterms:created>
  <dcterms:modified xsi:type="dcterms:W3CDTF">2020-12-05T01:23:57Z</dcterms:modified>
</cp:coreProperties>
</file>